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C1A47-8813-4B37-B418-D514F87839A2}" v="453" dt="2022-08-28T12:20:42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 SY" userId="307f6449c129d3be" providerId="Windows Live" clId="Web-{856C1A47-8813-4B37-B418-D514F87839A2}"/>
    <pc:docChg chg="addSld modSld">
      <pc:chgData name="H SY" userId="307f6449c129d3be" providerId="Windows Live" clId="Web-{856C1A47-8813-4B37-B418-D514F87839A2}" dt="2022-08-28T12:20:42.253" v="403" actId="1076"/>
      <pc:docMkLst>
        <pc:docMk/>
      </pc:docMkLst>
      <pc:sldChg chg="addSp delSp modSp">
        <pc:chgData name="H SY" userId="307f6449c129d3be" providerId="Windows Live" clId="Web-{856C1A47-8813-4B37-B418-D514F87839A2}" dt="2022-08-28T12:04:54.644" v="249" actId="1076"/>
        <pc:sldMkLst>
          <pc:docMk/>
          <pc:sldMk cId="3569210928" sldId="256"/>
        </pc:sldMkLst>
        <pc:spChg chg="del">
          <ac:chgData name="H SY" userId="307f6449c129d3be" providerId="Windows Live" clId="Web-{856C1A47-8813-4B37-B418-D514F87839A2}" dt="2022-08-28T11:38:59.775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H SY" userId="307f6449c129d3be" providerId="Windows Live" clId="Web-{856C1A47-8813-4B37-B418-D514F87839A2}" dt="2022-08-28T11:38:59.915" v="1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H SY" userId="307f6449c129d3be" providerId="Windows Live" clId="Web-{856C1A47-8813-4B37-B418-D514F87839A2}" dt="2022-08-28T12:01:05.484" v="211" actId="1076"/>
          <ac:spMkLst>
            <pc:docMk/>
            <pc:sldMk cId="3569210928" sldId="256"/>
            <ac:spMk id="7" creationId="{3A681EC3-15C7-244C-78FA-B6CA1CFDF602}"/>
          </ac:spMkLst>
        </pc:spChg>
        <pc:spChg chg="add mod ord">
          <ac:chgData name="H SY" userId="307f6449c129d3be" providerId="Windows Live" clId="Web-{856C1A47-8813-4B37-B418-D514F87839A2}" dt="2022-08-28T12:01:05.499" v="215" actId="1076"/>
          <ac:spMkLst>
            <pc:docMk/>
            <pc:sldMk cId="3569210928" sldId="256"/>
            <ac:spMk id="11" creationId="{63D9BE35-A26B-C84C-A262-1EA093419EA3}"/>
          </ac:spMkLst>
        </pc:spChg>
        <pc:spChg chg="add mod">
          <ac:chgData name="H SY" userId="307f6449c129d3be" providerId="Windows Live" clId="Web-{856C1A47-8813-4B37-B418-D514F87839A2}" dt="2022-08-28T12:03:42.064" v="230" actId="14100"/>
          <ac:spMkLst>
            <pc:docMk/>
            <pc:sldMk cId="3569210928" sldId="256"/>
            <ac:spMk id="22" creationId="{8D25C23F-0448-863A-6DAC-00398DB69B1B}"/>
          </ac:spMkLst>
        </pc:spChg>
        <pc:spChg chg="add del">
          <ac:chgData name="H SY" userId="307f6449c129d3be" providerId="Windows Live" clId="Web-{856C1A47-8813-4B37-B418-D514F87839A2}" dt="2022-08-28T12:03:23.955" v="223"/>
          <ac:spMkLst>
            <pc:docMk/>
            <pc:sldMk cId="3569210928" sldId="256"/>
            <ac:spMk id="23" creationId="{287EB83B-66A1-611D-EDA6-15BF74E331C2}"/>
          </ac:spMkLst>
        </pc:spChg>
        <pc:picChg chg="add del mod">
          <ac:chgData name="H SY" userId="307f6449c129d3be" providerId="Windows Live" clId="Web-{856C1A47-8813-4B37-B418-D514F87839A2}" dt="2022-08-28T11:39:34.541" v="6"/>
          <ac:picMkLst>
            <pc:docMk/>
            <pc:sldMk cId="3569210928" sldId="256"/>
            <ac:picMk id="4" creationId="{130342FA-7F3D-2485-C989-25E7D4381FC5}"/>
          </ac:picMkLst>
        </pc:picChg>
        <pc:picChg chg="add mod ord">
          <ac:chgData name="H SY" userId="307f6449c129d3be" providerId="Windows Live" clId="Web-{856C1A47-8813-4B37-B418-D514F87839A2}" dt="2022-08-28T11:56:54.308" v="142"/>
          <ac:picMkLst>
            <pc:docMk/>
            <pc:sldMk cId="3569210928" sldId="256"/>
            <ac:picMk id="5" creationId="{4A8D942D-9799-90CF-7D40-5D5AD496CF42}"/>
          </ac:picMkLst>
        </pc:picChg>
        <pc:picChg chg="add mod">
          <ac:chgData name="H SY" userId="307f6449c129d3be" providerId="Windows Live" clId="Web-{856C1A47-8813-4B37-B418-D514F87839A2}" dt="2022-08-28T12:01:05.468" v="210" actId="1076"/>
          <ac:picMkLst>
            <pc:docMk/>
            <pc:sldMk cId="3569210928" sldId="256"/>
            <ac:picMk id="6" creationId="{2FA19223-6494-7D36-FA97-2D8D20378F10}"/>
          </ac:picMkLst>
        </pc:picChg>
        <pc:picChg chg="add mod">
          <ac:chgData name="H SY" userId="307f6449c129d3be" providerId="Windows Live" clId="Web-{856C1A47-8813-4B37-B418-D514F87839A2}" dt="2022-08-28T12:01:05.484" v="213" actId="1076"/>
          <ac:picMkLst>
            <pc:docMk/>
            <pc:sldMk cId="3569210928" sldId="256"/>
            <ac:picMk id="10" creationId="{311D3B5D-5075-75EB-9B66-DF11CA1F783A}"/>
          </ac:picMkLst>
        </pc:picChg>
        <pc:picChg chg="add mod">
          <ac:chgData name="H SY" userId="307f6449c129d3be" providerId="Windows Live" clId="Web-{856C1A47-8813-4B37-B418-D514F87839A2}" dt="2022-08-28T12:01:05.453" v="208" actId="1076"/>
          <ac:picMkLst>
            <pc:docMk/>
            <pc:sldMk cId="3569210928" sldId="256"/>
            <ac:picMk id="13" creationId="{62C9D0DF-67D6-2A59-A6C4-C9F808EA30DF}"/>
          </ac:picMkLst>
        </pc:picChg>
        <pc:picChg chg="add mod">
          <ac:chgData name="H SY" userId="307f6449c129d3be" providerId="Windows Live" clId="Web-{856C1A47-8813-4B37-B418-D514F87839A2}" dt="2022-08-28T11:58:37.419" v="164" actId="1076"/>
          <ac:picMkLst>
            <pc:docMk/>
            <pc:sldMk cId="3569210928" sldId="256"/>
            <ac:picMk id="14" creationId="{D5956D95-8872-BC8D-A214-3E5FD297384D}"/>
          </ac:picMkLst>
        </pc:picChg>
        <pc:picChg chg="add del mod">
          <ac:chgData name="H SY" userId="307f6449c129d3be" providerId="Windows Live" clId="Web-{856C1A47-8813-4B37-B418-D514F87839A2}" dt="2022-08-28T11:53:24.179" v="114"/>
          <ac:picMkLst>
            <pc:docMk/>
            <pc:sldMk cId="3569210928" sldId="256"/>
            <ac:picMk id="15" creationId="{E6BCB301-2EB8-1713-6BC5-3B918A1D4C31}"/>
          </ac:picMkLst>
        </pc:picChg>
        <pc:picChg chg="add del mod">
          <ac:chgData name="H SY" userId="307f6449c129d3be" providerId="Windows Live" clId="Web-{856C1A47-8813-4B37-B418-D514F87839A2}" dt="2022-08-28T11:55:11.165" v="120"/>
          <ac:picMkLst>
            <pc:docMk/>
            <pc:sldMk cId="3569210928" sldId="256"/>
            <ac:picMk id="16" creationId="{BE4027F6-3D68-D61F-0827-04C139899541}"/>
          </ac:picMkLst>
        </pc:picChg>
        <pc:picChg chg="add del mod">
          <ac:chgData name="H SY" userId="307f6449c129d3be" providerId="Windows Live" clId="Web-{856C1A47-8813-4B37-B418-D514F87839A2}" dt="2022-08-28T11:55:32.463" v="124"/>
          <ac:picMkLst>
            <pc:docMk/>
            <pc:sldMk cId="3569210928" sldId="256"/>
            <ac:picMk id="17" creationId="{6CA3E717-6130-481E-971E-30B44A7EFB1D}"/>
          </ac:picMkLst>
        </pc:picChg>
        <pc:picChg chg="add mod ord">
          <ac:chgData name="H SY" userId="307f6449c129d3be" providerId="Windows Live" clId="Web-{856C1A47-8813-4B37-B418-D514F87839A2}" dt="2022-08-28T12:01:05.468" v="209" actId="1076"/>
          <ac:picMkLst>
            <pc:docMk/>
            <pc:sldMk cId="3569210928" sldId="256"/>
            <ac:picMk id="18" creationId="{AF1EB55E-18F4-A9C4-EB16-C4C09D57845D}"/>
          </ac:picMkLst>
        </pc:picChg>
        <pc:picChg chg="add mod">
          <ac:chgData name="H SY" userId="307f6449c129d3be" providerId="Windows Live" clId="Web-{856C1A47-8813-4B37-B418-D514F87839A2}" dt="2022-08-28T12:01:05.499" v="214" actId="1076"/>
          <ac:picMkLst>
            <pc:docMk/>
            <pc:sldMk cId="3569210928" sldId="256"/>
            <ac:picMk id="19" creationId="{E909F27C-13A9-C139-E2F9-E50047D72500}"/>
          </ac:picMkLst>
        </pc:picChg>
        <pc:picChg chg="add del mod">
          <ac:chgData name="H SY" userId="307f6449c129d3be" providerId="Windows Live" clId="Web-{856C1A47-8813-4B37-B418-D514F87839A2}" dt="2022-08-28T11:59:56.608" v="170"/>
          <ac:picMkLst>
            <pc:docMk/>
            <pc:sldMk cId="3569210928" sldId="256"/>
            <ac:picMk id="20" creationId="{A4FC9448-C6EA-1281-201C-81E03E44FFA6}"/>
          </ac:picMkLst>
        </pc:picChg>
        <pc:picChg chg="add mod">
          <ac:chgData name="H SY" userId="307f6449c129d3be" providerId="Windows Live" clId="Web-{856C1A47-8813-4B37-B418-D514F87839A2}" dt="2022-08-28T12:03:07.501" v="220"/>
          <ac:picMkLst>
            <pc:docMk/>
            <pc:sldMk cId="3569210928" sldId="256"/>
            <ac:picMk id="21" creationId="{94210D20-9798-17A6-A646-2A87E90359E4}"/>
          </ac:picMkLst>
        </pc:picChg>
        <pc:picChg chg="add mod">
          <ac:chgData name="H SY" userId="307f6449c129d3be" providerId="Windows Live" clId="Web-{856C1A47-8813-4B37-B418-D514F87839A2}" dt="2022-08-28T12:04:54.644" v="249" actId="1076"/>
          <ac:picMkLst>
            <pc:docMk/>
            <pc:sldMk cId="3569210928" sldId="256"/>
            <ac:picMk id="24" creationId="{28846352-72B0-B5BE-DC80-3CB655B93D8F}"/>
          </ac:picMkLst>
        </pc:picChg>
        <pc:cxnChg chg="add del">
          <ac:chgData name="H SY" userId="307f6449c129d3be" providerId="Windows Live" clId="Web-{856C1A47-8813-4B37-B418-D514F87839A2}" dt="2022-08-28T11:46:12.797" v="34"/>
          <ac:cxnSpMkLst>
            <pc:docMk/>
            <pc:sldMk cId="3569210928" sldId="256"/>
            <ac:cxnSpMk id="8" creationId="{9D1D1B98-B7D0-0550-AB0E-1AB1743F1E07}"/>
          </ac:cxnSpMkLst>
        </pc:cxnChg>
        <pc:cxnChg chg="add mod">
          <ac:chgData name="H SY" userId="307f6449c129d3be" providerId="Windows Live" clId="Web-{856C1A47-8813-4B37-B418-D514F87839A2}" dt="2022-08-28T12:01:05.484" v="212" actId="1076"/>
          <ac:cxnSpMkLst>
            <pc:docMk/>
            <pc:sldMk cId="3569210928" sldId="256"/>
            <ac:cxnSpMk id="9" creationId="{22D65475-71FB-7237-3E35-2D594F7C4FC5}"/>
          </ac:cxnSpMkLst>
        </pc:cxnChg>
        <pc:cxnChg chg="add mod ord">
          <ac:chgData name="H SY" userId="307f6449c129d3be" providerId="Windows Live" clId="Web-{856C1A47-8813-4B37-B418-D514F87839A2}" dt="2022-08-28T12:01:05.499" v="216" actId="1076"/>
          <ac:cxnSpMkLst>
            <pc:docMk/>
            <pc:sldMk cId="3569210928" sldId="256"/>
            <ac:cxnSpMk id="12" creationId="{02B13083-AA6A-16CC-4267-666CD09A8C32}"/>
          </ac:cxnSpMkLst>
        </pc:cxnChg>
      </pc:sldChg>
      <pc:sldChg chg="addSp delSp modSp add replId">
        <pc:chgData name="H SY" userId="307f6449c129d3be" providerId="Windows Live" clId="Web-{856C1A47-8813-4B37-B418-D514F87839A2}" dt="2022-08-28T12:11:57.401" v="297" actId="1076"/>
        <pc:sldMkLst>
          <pc:docMk/>
          <pc:sldMk cId="2394048465" sldId="257"/>
        </pc:sldMkLst>
        <pc:spChg chg="del">
          <ac:chgData name="H SY" userId="307f6449c129d3be" providerId="Windows Live" clId="Web-{856C1A47-8813-4B37-B418-D514F87839A2}" dt="2022-08-28T12:04:28.050" v="239"/>
          <ac:spMkLst>
            <pc:docMk/>
            <pc:sldMk cId="2394048465" sldId="257"/>
            <ac:spMk id="7" creationId="{3A681EC3-15C7-244C-78FA-B6CA1CFDF602}"/>
          </ac:spMkLst>
        </pc:spChg>
        <pc:spChg chg="del">
          <ac:chgData name="H SY" userId="307f6449c129d3be" providerId="Windows Live" clId="Web-{856C1A47-8813-4B37-B418-D514F87839A2}" dt="2022-08-28T12:04:28.050" v="234"/>
          <ac:spMkLst>
            <pc:docMk/>
            <pc:sldMk cId="2394048465" sldId="257"/>
            <ac:spMk id="11" creationId="{63D9BE35-A26B-C84C-A262-1EA093419EA3}"/>
          </ac:spMkLst>
        </pc:spChg>
        <pc:spChg chg="del">
          <ac:chgData name="H SY" userId="307f6449c129d3be" providerId="Windows Live" clId="Web-{856C1A47-8813-4B37-B418-D514F87839A2}" dt="2022-08-28T12:04:28.050" v="232"/>
          <ac:spMkLst>
            <pc:docMk/>
            <pc:sldMk cId="2394048465" sldId="257"/>
            <ac:spMk id="22" creationId="{8D25C23F-0448-863A-6DAC-00398DB69B1B}"/>
          </ac:spMkLst>
        </pc:spChg>
        <pc:picChg chg="add mod">
          <ac:chgData name="H SY" userId="307f6449c129d3be" providerId="Windows Live" clId="Web-{856C1A47-8813-4B37-B418-D514F87839A2}" dt="2022-08-28T12:05:26.410" v="253" actId="1076"/>
          <ac:picMkLst>
            <pc:docMk/>
            <pc:sldMk cId="2394048465" sldId="257"/>
            <ac:picMk id="2" creationId="{61D6F44C-23EC-916F-87EB-DE3158E07A1D}"/>
          </ac:picMkLst>
        </pc:picChg>
        <pc:picChg chg="add del mod">
          <ac:chgData name="H SY" userId="307f6449c129d3be" providerId="Windows Live" clId="Web-{856C1A47-8813-4B37-B418-D514F87839A2}" dt="2022-08-28T12:07:19.552" v="262"/>
          <ac:picMkLst>
            <pc:docMk/>
            <pc:sldMk cId="2394048465" sldId="257"/>
            <ac:picMk id="3" creationId="{9A349723-E5B6-C211-17C5-E156D8817352}"/>
          </ac:picMkLst>
        </pc:picChg>
        <pc:picChg chg="add mod">
          <ac:chgData name="H SY" userId="307f6449c129d3be" providerId="Windows Live" clId="Web-{856C1A47-8813-4B37-B418-D514F87839A2}" dt="2022-08-28T12:06:09.348" v="260" actId="14100"/>
          <ac:picMkLst>
            <pc:docMk/>
            <pc:sldMk cId="2394048465" sldId="257"/>
            <ac:picMk id="4" creationId="{043C6028-E2E5-FF43-ACFB-71F1B36EC132}"/>
          </ac:picMkLst>
        </pc:picChg>
        <pc:picChg chg="del">
          <ac:chgData name="H SY" userId="307f6449c129d3be" providerId="Windows Live" clId="Web-{856C1A47-8813-4B37-B418-D514F87839A2}" dt="2022-08-28T12:04:28.050" v="242"/>
          <ac:picMkLst>
            <pc:docMk/>
            <pc:sldMk cId="2394048465" sldId="257"/>
            <ac:picMk id="5" creationId="{4A8D942D-9799-90CF-7D40-5D5AD496CF42}"/>
          </ac:picMkLst>
        </pc:picChg>
        <pc:picChg chg="del">
          <ac:chgData name="H SY" userId="307f6449c129d3be" providerId="Windows Live" clId="Web-{856C1A47-8813-4B37-B418-D514F87839A2}" dt="2022-08-28T12:04:28.050" v="240"/>
          <ac:picMkLst>
            <pc:docMk/>
            <pc:sldMk cId="2394048465" sldId="257"/>
            <ac:picMk id="6" creationId="{2FA19223-6494-7D36-FA97-2D8D20378F10}"/>
          </ac:picMkLst>
        </pc:picChg>
        <pc:picChg chg="add mod">
          <ac:chgData name="H SY" userId="307f6449c129d3be" providerId="Windows Live" clId="Web-{856C1A47-8813-4B37-B418-D514F87839A2}" dt="2022-08-28T12:07:25.662" v="266"/>
          <ac:picMkLst>
            <pc:docMk/>
            <pc:sldMk cId="2394048465" sldId="257"/>
            <ac:picMk id="8" creationId="{2F759101-BC3E-7997-2C45-F92D289A0783}"/>
          </ac:picMkLst>
        </pc:picChg>
        <pc:picChg chg="del">
          <ac:chgData name="H SY" userId="307f6449c129d3be" providerId="Windows Live" clId="Web-{856C1A47-8813-4B37-B418-D514F87839A2}" dt="2022-08-28T12:04:28.050" v="237"/>
          <ac:picMkLst>
            <pc:docMk/>
            <pc:sldMk cId="2394048465" sldId="257"/>
            <ac:picMk id="10" creationId="{311D3B5D-5075-75EB-9B66-DF11CA1F783A}"/>
          </ac:picMkLst>
        </pc:picChg>
        <pc:picChg chg="del">
          <ac:chgData name="H SY" userId="307f6449c129d3be" providerId="Windows Live" clId="Web-{856C1A47-8813-4B37-B418-D514F87839A2}" dt="2022-08-28T12:04:29.737" v="244"/>
          <ac:picMkLst>
            <pc:docMk/>
            <pc:sldMk cId="2394048465" sldId="257"/>
            <ac:picMk id="13" creationId="{62C9D0DF-67D6-2A59-A6C4-C9F808EA30DF}"/>
          </ac:picMkLst>
        </pc:picChg>
        <pc:picChg chg="del">
          <ac:chgData name="H SY" userId="307f6449c129d3be" providerId="Windows Live" clId="Web-{856C1A47-8813-4B37-B418-D514F87839A2}" dt="2022-08-28T12:04:28.050" v="236"/>
          <ac:picMkLst>
            <pc:docMk/>
            <pc:sldMk cId="2394048465" sldId="257"/>
            <ac:picMk id="14" creationId="{D5956D95-8872-BC8D-A214-3E5FD297384D}"/>
          </ac:picMkLst>
        </pc:picChg>
        <pc:picChg chg="add mod">
          <ac:chgData name="H SY" userId="307f6449c129d3be" providerId="Windows Live" clId="Web-{856C1A47-8813-4B37-B418-D514F87839A2}" dt="2022-08-28T12:08:38.538" v="273" actId="14100"/>
          <ac:picMkLst>
            <pc:docMk/>
            <pc:sldMk cId="2394048465" sldId="257"/>
            <ac:picMk id="15" creationId="{D0253A22-6D54-1CE3-D5FB-95567E1C15C1}"/>
          </ac:picMkLst>
        </pc:picChg>
        <pc:picChg chg="add mod">
          <ac:chgData name="H SY" userId="307f6449c129d3be" providerId="Windows Live" clId="Web-{856C1A47-8813-4B37-B418-D514F87839A2}" dt="2022-08-28T12:09:01.913" v="277" actId="14100"/>
          <ac:picMkLst>
            <pc:docMk/>
            <pc:sldMk cId="2394048465" sldId="257"/>
            <ac:picMk id="16" creationId="{9EE91DB1-BB39-280B-8F8F-B6A566CD7C1A}"/>
          </ac:picMkLst>
        </pc:picChg>
        <pc:picChg chg="add mod">
          <ac:chgData name="H SY" userId="307f6449c129d3be" providerId="Windows Live" clId="Web-{856C1A47-8813-4B37-B418-D514F87839A2}" dt="2022-08-28T12:09:27.070" v="281" actId="14100"/>
          <ac:picMkLst>
            <pc:docMk/>
            <pc:sldMk cId="2394048465" sldId="257"/>
            <ac:picMk id="17" creationId="{67940169-7C63-0B99-6E5F-C059A860DD5F}"/>
          </ac:picMkLst>
        </pc:picChg>
        <pc:picChg chg="del">
          <ac:chgData name="H SY" userId="307f6449c129d3be" providerId="Windows Live" clId="Web-{856C1A47-8813-4B37-B418-D514F87839A2}" dt="2022-08-28T12:04:28.050" v="241"/>
          <ac:picMkLst>
            <pc:docMk/>
            <pc:sldMk cId="2394048465" sldId="257"/>
            <ac:picMk id="18" creationId="{AF1EB55E-18F4-A9C4-EB16-C4C09D57845D}"/>
          </ac:picMkLst>
        </pc:picChg>
        <pc:picChg chg="del">
          <ac:chgData name="H SY" userId="307f6449c129d3be" providerId="Windows Live" clId="Web-{856C1A47-8813-4B37-B418-D514F87839A2}" dt="2022-08-28T12:04:28.050" v="235"/>
          <ac:picMkLst>
            <pc:docMk/>
            <pc:sldMk cId="2394048465" sldId="257"/>
            <ac:picMk id="19" creationId="{E909F27C-13A9-C139-E2F9-E50047D72500}"/>
          </ac:picMkLst>
        </pc:picChg>
        <pc:picChg chg="add mod">
          <ac:chgData name="H SY" userId="307f6449c129d3be" providerId="Windows Live" clId="Web-{856C1A47-8813-4B37-B418-D514F87839A2}" dt="2022-08-28T12:09:46.320" v="285" actId="14100"/>
          <ac:picMkLst>
            <pc:docMk/>
            <pc:sldMk cId="2394048465" sldId="257"/>
            <ac:picMk id="20" creationId="{13B3B789-2E9E-8A10-FFAC-D3560A9CE1A3}"/>
          </ac:picMkLst>
        </pc:picChg>
        <pc:picChg chg="del">
          <ac:chgData name="H SY" userId="307f6449c129d3be" providerId="Windows Live" clId="Web-{856C1A47-8813-4B37-B418-D514F87839A2}" dt="2022-08-28T12:04:28.737" v="243"/>
          <ac:picMkLst>
            <pc:docMk/>
            <pc:sldMk cId="2394048465" sldId="257"/>
            <ac:picMk id="21" creationId="{94210D20-9798-17A6-A646-2A87E90359E4}"/>
          </ac:picMkLst>
        </pc:picChg>
        <pc:picChg chg="add mod">
          <ac:chgData name="H SY" userId="307f6449c129d3be" providerId="Windows Live" clId="Web-{856C1A47-8813-4B37-B418-D514F87839A2}" dt="2022-08-28T12:10:07.383" v="288"/>
          <ac:picMkLst>
            <pc:docMk/>
            <pc:sldMk cId="2394048465" sldId="257"/>
            <ac:picMk id="23" creationId="{97FE1CEA-BB3E-FE23-170F-613F7DEECCD2}"/>
          </ac:picMkLst>
        </pc:picChg>
        <pc:picChg chg="add mod">
          <ac:chgData name="H SY" userId="307f6449c129d3be" providerId="Windows Live" clId="Web-{856C1A47-8813-4B37-B418-D514F87839A2}" dt="2022-08-28T12:11:57.401" v="297" actId="1076"/>
          <ac:picMkLst>
            <pc:docMk/>
            <pc:sldMk cId="2394048465" sldId="257"/>
            <ac:picMk id="24" creationId="{443C5515-401A-6EA5-FB49-362FD683007A}"/>
          </ac:picMkLst>
        </pc:picChg>
        <pc:cxnChg chg="del">
          <ac:chgData name="H SY" userId="307f6449c129d3be" providerId="Windows Live" clId="Web-{856C1A47-8813-4B37-B418-D514F87839A2}" dt="2022-08-28T12:04:28.050" v="238"/>
          <ac:cxnSpMkLst>
            <pc:docMk/>
            <pc:sldMk cId="2394048465" sldId="257"/>
            <ac:cxnSpMk id="9" creationId="{22D65475-71FB-7237-3E35-2D594F7C4FC5}"/>
          </ac:cxnSpMkLst>
        </pc:cxnChg>
        <pc:cxnChg chg="del">
          <ac:chgData name="H SY" userId="307f6449c129d3be" providerId="Windows Live" clId="Web-{856C1A47-8813-4B37-B418-D514F87839A2}" dt="2022-08-28T12:04:28.050" v="233"/>
          <ac:cxnSpMkLst>
            <pc:docMk/>
            <pc:sldMk cId="2394048465" sldId="257"/>
            <ac:cxnSpMk id="12" creationId="{02B13083-AA6A-16CC-4267-666CD09A8C32}"/>
          </ac:cxnSpMkLst>
        </pc:cxnChg>
      </pc:sldChg>
      <pc:sldChg chg="addSp delSp modSp add replId">
        <pc:chgData name="H SY" userId="307f6449c129d3be" providerId="Windows Live" clId="Web-{856C1A47-8813-4B37-B418-D514F87839A2}" dt="2022-08-28T12:14:53.107" v="335" actId="1076"/>
        <pc:sldMkLst>
          <pc:docMk/>
          <pc:sldMk cId="360907677" sldId="258"/>
        </pc:sldMkLst>
        <pc:picChg chg="del">
          <ac:chgData name="H SY" userId="307f6449c129d3be" providerId="Windows Live" clId="Web-{856C1A47-8813-4B37-B418-D514F87839A2}" dt="2022-08-28T12:12:20.776" v="307"/>
          <ac:picMkLst>
            <pc:docMk/>
            <pc:sldMk cId="360907677" sldId="258"/>
            <ac:picMk id="2" creationId="{61D6F44C-23EC-916F-87EB-DE3158E07A1D}"/>
          </ac:picMkLst>
        </pc:picChg>
        <pc:picChg chg="add mod">
          <ac:chgData name="H SY" userId="307f6449c129d3be" providerId="Windows Live" clId="Web-{856C1A47-8813-4B37-B418-D514F87839A2}" dt="2022-08-28T12:14:19.950" v="327" actId="14100"/>
          <ac:picMkLst>
            <pc:docMk/>
            <pc:sldMk cId="360907677" sldId="258"/>
            <ac:picMk id="3" creationId="{9E984E7F-7DCC-296C-7963-2D5BBB3F37BA}"/>
          </ac:picMkLst>
        </pc:picChg>
        <pc:picChg chg="del">
          <ac:chgData name="H SY" userId="307f6449c129d3be" providerId="Windows Live" clId="Web-{856C1A47-8813-4B37-B418-D514F87839A2}" dt="2022-08-28T12:12:20.776" v="306"/>
          <ac:picMkLst>
            <pc:docMk/>
            <pc:sldMk cId="360907677" sldId="258"/>
            <ac:picMk id="4" creationId="{043C6028-E2E5-FF43-ACFB-71F1B36EC132}"/>
          </ac:picMkLst>
        </pc:picChg>
        <pc:picChg chg="add mod">
          <ac:chgData name="H SY" userId="307f6449c129d3be" providerId="Windows Live" clId="Web-{856C1A47-8813-4B37-B418-D514F87839A2}" dt="2022-08-28T12:14:22.028" v="329" actId="1076"/>
          <ac:picMkLst>
            <pc:docMk/>
            <pc:sldMk cId="360907677" sldId="258"/>
            <ac:picMk id="5" creationId="{A2BA32C3-005D-10BA-2CA2-7E1F2CCF5256}"/>
          </ac:picMkLst>
        </pc:picChg>
        <pc:picChg chg="add mod">
          <ac:chgData name="H SY" userId="307f6449c129d3be" providerId="Windows Live" clId="Web-{856C1A47-8813-4B37-B418-D514F87839A2}" dt="2022-08-28T12:14:53.107" v="335" actId="1076"/>
          <ac:picMkLst>
            <pc:docMk/>
            <pc:sldMk cId="360907677" sldId="258"/>
            <ac:picMk id="6" creationId="{B5BD9055-8A02-9C4E-43F7-7343E06BFEA3}"/>
          </ac:picMkLst>
        </pc:picChg>
        <pc:picChg chg="add mod">
          <ac:chgData name="H SY" userId="307f6449c129d3be" providerId="Windows Live" clId="Web-{856C1A47-8813-4B37-B418-D514F87839A2}" dt="2022-08-28T12:14:45.544" v="334" actId="1076"/>
          <ac:picMkLst>
            <pc:docMk/>
            <pc:sldMk cId="360907677" sldId="258"/>
            <ac:picMk id="7" creationId="{13808B76-5F9E-4388-F793-08B3A8ABAD47}"/>
          </ac:picMkLst>
        </pc:picChg>
        <pc:picChg chg="del">
          <ac:chgData name="H SY" userId="307f6449c129d3be" providerId="Windows Live" clId="Web-{856C1A47-8813-4B37-B418-D514F87839A2}" dt="2022-08-28T12:12:20.776" v="305"/>
          <ac:picMkLst>
            <pc:docMk/>
            <pc:sldMk cId="360907677" sldId="258"/>
            <ac:picMk id="8" creationId="{2F759101-BC3E-7997-2C45-F92D289A0783}"/>
          </ac:picMkLst>
        </pc:picChg>
        <pc:picChg chg="del">
          <ac:chgData name="H SY" userId="307f6449c129d3be" providerId="Windows Live" clId="Web-{856C1A47-8813-4B37-B418-D514F87839A2}" dt="2022-08-28T12:12:20.776" v="304"/>
          <ac:picMkLst>
            <pc:docMk/>
            <pc:sldMk cId="360907677" sldId="258"/>
            <ac:picMk id="15" creationId="{D0253A22-6D54-1CE3-D5FB-95567E1C15C1}"/>
          </ac:picMkLst>
        </pc:picChg>
        <pc:picChg chg="del">
          <ac:chgData name="H SY" userId="307f6449c129d3be" providerId="Windows Live" clId="Web-{856C1A47-8813-4B37-B418-D514F87839A2}" dt="2022-08-28T12:12:20.776" v="303"/>
          <ac:picMkLst>
            <pc:docMk/>
            <pc:sldMk cId="360907677" sldId="258"/>
            <ac:picMk id="16" creationId="{9EE91DB1-BB39-280B-8F8F-B6A566CD7C1A}"/>
          </ac:picMkLst>
        </pc:picChg>
        <pc:picChg chg="del">
          <ac:chgData name="H SY" userId="307f6449c129d3be" providerId="Windows Live" clId="Web-{856C1A47-8813-4B37-B418-D514F87839A2}" dt="2022-08-28T12:12:20.776" v="302"/>
          <ac:picMkLst>
            <pc:docMk/>
            <pc:sldMk cId="360907677" sldId="258"/>
            <ac:picMk id="17" creationId="{67940169-7C63-0B99-6E5F-C059A860DD5F}"/>
          </ac:picMkLst>
        </pc:picChg>
        <pc:picChg chg="del">
          <ac:chgData name="H SY" userId="307f6449c129d3be" providerId="Windows Live" clId="Web-{856C1A47-8813-4B37-B418-D514F87839A2}" dt="2022-08-28T12:12:20.776" v="301"/>
          <ac:picMkLst>
            <pc:docMk/>
            <pc:sldMk cId="360907677" sldId="258"/>
            <ac:picMk id="20" creationId="{13B3B789-2E9E-8A10-FFAC-D3560A9CE1A3}"/>
          </ac:picMkLst>
        </pc:picChg>
        <pc:picChg chg="del">
          <ac:chgData name="H SY" userId="307f6449c129d3be" providerId="Windows Live" clId="Web-{856C1A47-8813-4B37-B418-D514F87839A2}" dt="2022-08-28T12:12:20.776" v="300"/>
          <ac:picMkLst>
            <pc:docMk/>
            <pc:sldMk cId="360907677" sldId="258"/>
            <ac:picMk id="23" creationId="{97FE1CEA-BB3E-FE23-170F-613F7DEECCD2}"/>
          </ac:picMkLst>
        </pc:picChg>
        <pc:picChg chg="del">
          <ac:chgData name="H SY" userId="307f6449c129d3be" providerId="Windows Live" clId="Web-{856C1A47-8813-4B37-B418-D514F87839A2}" dt="2022-08-28T12:12:20.776" v="299"/>
          <ac:picMkLst>
            <pc:docMk/>
            <pc:sldMk cId="360907677" sldId="258"/>
            <ac:picMk id="24" creationId="{443C5515-401A-6EA5-FB49-362FD683007A}"/>
          </ac:picMkLst>
        </pc:picChg>
      </pc:sldChg>
      <pc:sldChg chg="addSp delSp modSp add replId">
        <pc:chgData name="H SY" userId="307f6449c129d3be" providerId="Windows Live" clId="Web-{856C1A47-8813-4B37-B418-D514F87839A2}" dt="2022-08-28T12:16:40.874" v="360" actId="1076"/>
        <pc:sldMkLst>
          <pc:docMk/>
          <pc:sldMk cId="3648354225" sldId="259"/>
        </pc:sldMkLst>
        <pc:picChg chg="add mod">
          <ac:chgData name="H SY" userId="307f6449c129d3be" providerId="Windows Live" clId="Web-{856C1A47-8813-4B37-B418-D514F87839A2}" dt="2022-08-28T12:15:17.341" v="343" actId="14100"/>
          <ac:picMkLst>
            <pc:docMk/>
            <pc:sldMk cId="3648354225" sldId="259"/>
            <ac:picMk id="2" creationId="{4F33B1E5-EFD6-E0E7-E34D-7DD5CCC085AE}"/>
          </ac:picMkLst>
        </pc:picChg>
        <pc:picChg chg="del">
          <ac:chgData name="H SY" userId="307f6449c129d3be" providerId="Windows Live" clId="Web-{856C1A47-8813-4B37-B418-D514F87839A2}" dt="2022-08-28T12:15:10.123" v="339"/>
          <ac:picMkLst>
            <pc:docMk/>
            <pc:sldMk cId="3648354225" sldId="259"/>
            <ac:picMk id="3" creationId="{9E984E7F-7DCC-296C-7963-2D5BBB3F37BA}"/>
          </ac:picMkLst>
        </pc:picChg>
        <pc:picChg chg="add mod">
          <ac:chgData name="H SY" userId="307f6449c129d3be" providerId="Windows Live" clId="Web-{856C1A47-8813-4B37-B418-D514F87839A2}" dt="2022-08-28T12:16:01.873" v="352" actId="1076"/>
          <ac:picMkLst>
            <pc:docMk/>
            <pc:sldMk cId="3648354225" sldId="259"/>
            <ac:picMk id="4" creationId="{E0CD638D-9CAE-75AB-A4FC-954FE164C3A5}"/>
          </ac:picMkLst>
        </pc:picChg>
        <pc:picChg chg="del">
          <ac:chgData name="H SY" userId="307f6449c129d3be" providerId="Windows Live" clId="Web-{856C1A47-8813-4B37-B418-D514F87839A2}" dt="2022-08-28T12:15:10.123" v="338"/>
          <ac:picMkLst>
            <pc:docMk/>
            <pc:sldMk cId="3648354225" sldId="259"/>
            <ac:picMk id="5" creationId="{A2BA32C3-005D-10BA-2CA2-7E1F2CCF5256}"/>
          </ac:picMkLst>
        </pc:picChg>
        <pc:picChg chg="del">
          <ac:chgData name="H SY" userId="307f6449c129d3be" providerId="Windows Live" clId="Web-{856C1A47-8813-4B37-B418-D514F87839A2}" dt="2022-08-28T12:15:10.123" v="337"/>
          <ac:picMkLst>
            <pc:docMk/>
            <pc:sldMk cId="3648354225" sldId="259"/>
            <ac:picMk id="6" creationId="{B5BD9055-8A02-9C4E-43F7-7343E06BFEA3}"/>
          </ac:picMkLst>
        </pc:picChg>
        <pc:picChg chg="del">
          <ac:chgData name="H SY" userId="307f6449c129d3be" providerId="Windows Live" clId="Web-{856C1A47-8813-4B37-B418-D514F87839A2}" dt="2022-08-28T12:15:11.357" v="340"/>
          <ac:picMkLst>
            <pc:docMk/>
            <pc:sldMk cId="3648354225" sldId="259"/>
            <ac:picMk id="7" creationId="{13808B76-5F9E-4388-F793-08B3A8ABAD47}"/>
          </ac:picMkLst>
        </pc:picChg>
        <pc:picChg chg="add mod">
          <ac:chgData name="H SY" userId="307f6449c129d3be" providerId="Windows Live" clId="Web-{856C1A47-8813-4B37-B418-D514F87839A2}" dt="2022-08-28T12:16:21.264" v="356"/>
          <ac:picMkLst>
            <pc:docMk/>
            <pc:sldMk cId="3648354225" sldId="259"/>
            <ac:picMk id="8" creationId="{6CC76971-C324-F51D-582E-07FFF8304AD5}"/>
          </ac:picMkLst>
        </pc:picChg>
        <pc:picChg chg="add mod">
          <ac:chgData name="H SY" userId="307f6449c129d3be" providerId="Windows Live" clId="Web-{856C1A47-8813-4B37-B418-D514F87839A2}" dt="2022-08-28T12:16:40.874" v="360" actId="1076"/>
          <ac:picMkLst>
            <pc:docMk/>
            <pc:sldMk cId="3648354225" sldId="259"/>
            <ac:picMk id="9" creationId="{8C16C3D9-DCC2-8429-3CF7-7BE05B632306}"/>
          </ac:picMkLst>
        </pc:picChg>
      </pc:sldChg>
      <pc:sldChg chg="addSp delSp modSp add replId">
        <pc:chgData name="H SY" userId="307f6449c129d3be" providerId="Windows Live" clId="Web-{856C1A47-8813-4B37-B418-D514F87839A2}" dt="2022-08-28T12:20:42.253" v="403" actId="1076"/>
        <pc:sldMkLst>
          <pc:docMk/>
          <pc:sldMk cId="3957133553" sldId="260"/>
        </pc:sldMkLst>
        <pc:picChg chg="del">
          <ac:chgData name="H SY" userId="307f6449c129d3be" providerId="Windows Live" clId="Web-{856C1A47-8813-4B37-B418-D514F87839A2}" dt="2022-08-28T12:17:24.547" v="366"/>
          <ac:picMkLst>
            <pc:docMk/>
            <pc:sldMk cId="3957133553" sldId="260"/>
            <ac:picMk id="2" creationId="{4F33B1E5-EFD6-E0E7-E34D-7DD5CCC085AE}"/>
          </ac:picMkLst>
        </pc:picChg>
        <pc:picChg chg="add del mod">
          <ac:chgData name="H SY" userId="307f6449c129d3be" providerId="Windows Live" clId="Web-{856C1A47-8813-4B37-B418-D514F87839A2}" dt="2022-08-28T12:17:21.547" v="363"/>
          <ac:picMkLst>
            <pc:docMk/>
            <pc:sldMk cId="3957133553" sldId="260"/>
            <ac:picMk id="3" creationId="{F5741400-0BE0-90BB-C58B-394A2C41F612}"/>
          </ac:picMkLst>
        </pc:picChg>
        <pc:picChg chg="del">
          <ac:chgData name="H SY" userId="307f6449c129d3be" providerId="Windows Live" clId="Web-{856C1A47-8813-4B37-B418-D514F87839A2}" dt="2022-08-28T12:17:24.547" v="365"/>
          <ac:picMkLst>
            <pc:docMk/>
            <pc:sldMk cId="3957133553" sldId="260"/>
            <ac:picMk id="4" creationId="{E0CD638D-9CAE-75AB-A4FC-954FE164C3A5}"/>
          </ac:picMkLst>
        </pc:picChg>
        <pc:picChg chg="add mod">
          <ac:chgData name="H SY" userId="307f6449c129d3be" providerId="Windows Live" clId="Web-{856C1A47-8813-4B37-B418-D514F87839A2}" dt="2022-08-28T12:17:33.031" v="371" actId="14100"/>
          <ac:picMkLst>
            <pc:docMk/>
            <pc:sldMk cId="3957133553" sldId="260"/>
            <ac:picMk id="5" creationId="{BAFBF093-B585-FD99-10A7-A05467CD7310}"/>
          </ac:picMkLst>
        </pc:picChg>
        <pc:picChg chg="add mod">
          <ac:chgData name="H SY" userId="307f6449c129d3be" providerId="Windows Live" clId="Web-{856C1A47-8813-4B37-B418-D514F87839A2}" dt="2022-08-28T12:18:13.829" v="375" actId="14100"/>
          <ac:picMkLst>
            <pc:docMk/>
            <pc:sldMk cId="3957133553" sldId="260"/>
            <ac:picMk id="6" creationId="{9E1F67A1-E9F9-65BD-C976-CDB10B4A5994}"/>
          </ac:picMkLst>
        </pc:picChg>
        <pc:picChg chg="add mod">
          <ac:chgData name="H SY" userId="307f6449c129d3be" providerId="Windows Live" clId="Web-{856C1A47-8813-4B37-B418-D514F87839A2}" dt="2022-08-28T12:18:33.829" v="378"/>
          <ac:picMkLst>
            <pc:docMk/>
            <pc:sldMk cId="3957133553" sldId="260"/>
            <ac:picMk id="7" creationId="{90DCEC3C-3979-5940-0D97-69922314B432}"/>
          </ac:picMkLst>
        </pc:picChg>
        <pc:picChg chg="del">
          <ac:chgData name="H SY" userId="307f6449c129d3be" providerId="Windows Live" clId="Web-{856C1A47-8813-4B37-B418-D514F87839A2}" dt="2022-08-28T12:17:25.500" v="367"/>
          <ac:picMkLst>
            <pc:docMk/>
            <pc:sldMk cId="3957133553" sldId="260"/>
            <ac:picMk id="8" creationId="{6CC76971-C324-F51D-582E-07FFF8304AD5}"/>
          </ac:picMkLst>
        </pc:picChg>
        <pc:picChg chg="del">
          <ac:chgData name="H SY" userId="307f6449c129d3be" providerId="Windows Live" clId="Web-{856C1A47-8813-4B37-B418-D514F87839A2}" dt="2022-08-28T12:17:24.547" v="364"/>
          <ac:picMkLst>
            <pc:docMk/>
            <pc:sldMk cId="3957133553" sldId="260"/>
            <ac:picMk id="9" creationId="{8C16C3D9-DCC2-8429-3CF7-7BE05B632306}"/>
          </ac:picMkLst>
        </pc:picChg>
        <pc:picChg chg="add del mod">
          <ac:chgData name="H SY" userId="307f6449c129d3be" providerId="Windows Live" clId="Web-{856C1A47-8813-4B37-B418-D514F87839A2}" dt="2022-08-28T12:19:09.752" v="385"/>
          <ac:picMkLst>
            <pc:docMk/>
            <pc:sldMk cId="3957133553" sldId="260"/>
            <ac:picMk id="10" creationId="{F48C8689-C713-F18D-CCEE-939302B11E36}"/>
          </ac:picMkLst>
        </pc:picChg>
        <pc:picChg chg="add mod">
          <ac:chgData name="H SY" userId="307f6449c129d3be" providerId="Windows Live" clId="Web-{856C1A47-8813-4B37-B418-D514F87839A2}" dt="2022-08-28T12:19:32.533" v="390" actId="14100"/>
          <ac:picMkLst>
            <pc:docMk/>
            <pc:sldMk cId="3957133553" sldId="260"/>
            <ac:picMk id="11" creationId="{8747609C-062E-F519-9708-496737ECD853}"/>
          </ac:picMkLst>
        </pc:picChg>
        <pc:picChg chg="add mod">
          <ac:chgData name="H SY" userId="307f6449c129d3be" providerId="Windows Live" clId="Web-{856C1A47-8813-4B37-B418-D514F87839A2}" dt="2022-08-28T12:20:42.253" v="403" actId="1076"/>
          <ac:picMkLst>
            <pc:docMk/>
            <pc:sldMk cId="3957133553" sldId="260"/>
            <ac:picMk id="12" creationId="{B3A9EC66-29C5-5A61-C421-3BD47C10655D}"/>
          </ac:picMkLst>
        </pc:picChg>
        <pc:picChg chg="add mod">
          <ac:chgData name="H SY" userId="307f6449c129d3be" providerId="Windows Live" clId="Web-{856C1A47-8813-4B37-B418-D514F87839A2}" dt="2022-08-28T12:20:38.581" v="402" actId="1076"/>
          <ac:picMkLst>
            <pc:docMk/>
            <pc:sldMk cId="3957133553" sldId="260"/>
            <ac:picMk id="13" creationId="{3F4D5022-AAAF-B96E-5FE8-26406161ADD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4A8D942D-9799-90CF-7D40-5D5AD496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4" y="944884"/>
            <a:ext cx="7596553" cy="4969177"/>
          </a:xfrm>
          <a:prstGeom prst="rect">
            <a:avLst/>
          </a:prstGeom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F1EB55E-18F4-A9C4-EB16-C4C09D57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487221"/>
            <a:ext cx="7548033" cy="4974902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2FA19223-6494-7D36-FA97-2D8D2037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586" y="622129"/>
            <a:ext cx="600075" cy="3670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681EC3-15C7-244C-78FA-B6CA1CFDF602}"/>
              </a:ext>
            </a:extLst>
          </p:cNvPr>
          <p:cNvSpPr/>
          <p:nvPr/>
        </p:nvSpPr>
        <p:spPr>
          <a:xfrm>
            <a:off x="1270685" y="632115"/>
            <a:ext cx="600808" cy="3673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D65475-71FB-7237-3E35-2D594F7C4FC5}"/>
              </a:ext>
            </a:extLst>
          </p:cNvPr>
          <p:cNvCxnSpPr/>
          <p:nvPr/>
        </p:nvCxnSpPr>
        <p:spPr>
          <a:xfrm flipH="1">
            <a:off x="1919671" y="853301"/>
            <a:ext cx="620840" cy="169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0">
            <a:extLst>
              <a:ext uri="{FF2B5EF4-FFF2-40B4-BE49-F238E27FC236}">
                <a16:creationId xmlns:a16="http://schemas.microsoft.com/office/drawing/2014/main" id="{311D3B5D-5075-75EB-9B66-DF11CA1F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247" y="711975"/>
            <a:ext cx="323850" cy="31432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2C9D0DF-67D6-2A59-A6C4-C9F808EA3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0" y="1205670"/>
            <a:ext cx="2018242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5956D95-8872-BC8D-A214-3E5FD2973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091" y="208189"/>
            <a:ext cx="16097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E909F27C-13A9-C139-E2F9-E50047D72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257" y="587462"/>
            <a:ext cx="6860116" cy="524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D9BE35-A26B-C84C-A262-1EA093419EA3}"/>
              </a:ext>
            </a:extLst>
          </p:cNvPr>
          <p:cNvSpPr txBox="1"/>
          <p:nvPr/>
        </p:nvSpPr>
        <p:spPr>
          <a:xfrm>
            <a:off x="6820984" y="120640"/>
            <a:ext cx="2282105" cy="2462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클릭 시, 왼쪽 방향으로 영역 커짐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2B13083-AA6A-16CC-4267-666CD09A8C32}"/>
              </a:ext>
            </a:extLst>
          </p:cNvPr>
          <p:cNvCxnSpPr>
            <a:cxnSpLocks/>
          </p:cNvCxnSpPr>
          <p:nvPr/>
        </p:nvCxnSpPr>
        <p:spPr>
          <a:xfrm flipH="1" flipV="1">
            <a:off x="8336820" y="345081"/>
            <a:ext cx="137292" cy="44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4210D20-9798-17A6-A646-2A87E9035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6186" y="1544120"/>
            <a:ext cx="7587342" cy="498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25C23F-0448-863A-6DAC-00398DB69B1B}"/>
              </a:ext>
            </a:extLst>
          </p:cNvPr>
          <p:cNvSpPr/>
          <p:nvPr/>
        </p:nvSpPr>
        <p:spPr>
          <a:xfrm>
            <a:off x="4315884" y="1543050"/>
            <a:ext cx="7588249" cy="465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28846352-72B0-B5BE-DC80-3CB655B93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334" y="5080000"/>
            <a:ext cx="1820333" cy="910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61D6F44C-23EC-916F-87EB-DE3158E0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378884"/>
            <a:ext cx="5664200" cy="5020733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043C6028-E2E5-FF43-ACFB-71F1B36E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563944"/>
            <a:ext cx="3748616" cy="946445"/>
          </a:xfrm>
          <a:prstGeom prst="rect">
            <a:avLst/>
          </a:prstGeom>
        </p:spPr>
      </p:pic>
      <p:pic>
        <p:nvPicPr>
          <p:cNvPr id="8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759101-BC3E-7997-2C45-F92D289A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567" y="260074"/>
            <a:ext cx="1854200" cy="1458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5" descr="텍스트, 가방, 넥타이이(가) 표시된 사진&#10;&#10;자동 생성된 설명">
            <a:extLst>
              <a:ext uri="{FF2B5EF4-FFF2-40B4-BE49-F238E27FC236}">
                <a16:creationId xmlns:a16="http://schemas.microsoft.com/office/drawing/2014/main" id="{D0253A22-6D54-1CE3-D5FB-95567E1C1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8" y="2387600"/>
            <a:ext cx="1191935" cy="2442634"/>
          </a:xfrm>
          <a:prstGeom prst="rect">
            <a:avLst/>
          </a:prstGeom>
        </p:spPr>
      </p:pic>
      <p:pic>
        <p:nvPicPr>
          <p:cNvPr id="16" name="그림 16" descr="사람, 정장, 가장, 입은이(가) 표시된 사진&#10;&#10;자동 생성된 설명">
            <a:extLst>
              <a:ext uri="{FF2B5EF4-FFF2-40B4-BE49-F238E27FC236}">
                <a16:creationId xmlns:a16="http://schemas.microsoft.com/office/drawing/2014/main" id="{9EE91DB1-BB39-280B-8F8F-B6A566CD7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028" y="2387600"/>
            <a:ext cx="1813026" cy="2929467"/>
          </a:xfrm>
          <a:prstGeom prst="rect">
            <a:avLst/>
          </a:prstGeom>
        </p:spPr>
      </p:pic>
      <p:pic>
        <p:nvPicPr>
          <p:cNvPr id="17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7940169-7C63-0B99-6E5F-C059A860D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659" y="2387600"/>
            <a:ext cx="1164515" cy="2442633"/>
          </a:xfrm>
          <a:prstGeom prst="rect">
            <a:avLst/>
          </a:prstGeom>
        </p:spPr>
      </p:pic>
      <p:pic>
        <p:nvPicPr>
          <p:cNvPr id="20" name="그림 2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3B3B789-2E9E-8A10-FFAC-D3560A9CE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073" y="2387600"/>
            <a:ext cx="1170271" cy="2442633"/>
          </a:xfrm>
          <a:prstGeom prst="rect">
            <a:avLst/>
          </a:prstGeom>
        </p:spPr>
      </p:pic>
      <p:pic>
        <p:nvPicPr>
          <p:cNvPr id="23" name="그림 2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7FE1CEA-BB3E-FE23-170F-613F7DEEC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680" y="262996"/>
            <a:ext cx="2085975" cy="2162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443C5515-401A-6EA5-FB49-362FD68300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8733" y="3185680"/>
            <a:ext cx="6172200" cy="3164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04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9E984E7F-7DCC-296C-7963-2D5BBB3F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" y="138784"/>
            <a:ext cx="7114116" cy="3775847"/>
          </a:xfrm>
          <a:prstGeom prst="rect">
            <a:avLst/>
          </a:prstGeom>
        </p:spPr>
      </p:pic>
      <p:pic>
        <p:nvPicPr>
          <p:cNvPr id="5" name="그림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A2BA32C3-005D-10BA-2CA2-7E1F2CCF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3" y="769082"/>
            <a:ext cx="7114116" cy="3203167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BD9055-8A02-9C4E-43F7-7343E06B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88" y="203729"/>
            <a:ext cx="2409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13808B76-5F9E-4388-F793-08B3A8AB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3279710"/>
            <a:ext cx="7294033" cy="3314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0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4F33B1E5-EFD6-E0E7-E34D-7DD5CCC0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5556"/>
            <a:ext cx="6711950" cy="4558388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E0CD638D-9CAE-75AB-A4FC-954FE164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759577"/>
            <a:ext cx="6711949" cy="399476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6CC76971-C324-F51D-582E-07FFF8304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817" y="2443672"/>
            <a:ext cx="6955366" cy="4182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16C3D9-DCC2-8429-3CF7-7BE05B632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267" y="233363"/>
            <a:ext cx="1257300" cy="1057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835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BAFBF093-B585-FD99-10A7-A05467CD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75868"/>
            <a:ext cx="6394449" cy="5183348"/>
          </a:xfrm>
          <a:prstGeom prst="rect">
            <a:avLst/>
          </a:prstGeom>
        </p:spPr>
      </p:pic>
      <p:pic>
        <p:nvPicPr>
          <p:cNvPr id="6" name="그림 6" descr="텍스트, 가장, 다른, 스크린샷이(가) 표시된 사진&#10;&#10;자동 생성된 설명">
            <a:extLst>
              <a:ext uri="{FF2B5EF4-FFF2-40B4-BE49-F238E27FC236}">
                <a16:creationId xmlns:a16="http://schemas.microsoft.com/office/drawing/2014/main" id="{9E1F67A1-E9F9-65BD-C976-CDB10B4A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997564"/>
            <a:ext cx="5336116" cy="3942121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0DCEC3C-3979-5940-0D97-69922314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83" y="211667"/>
            <a:ext cx="16383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8747609C-062E-F519-9708-496737ECD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" y="5351459"/>
            <a:ext cx="6711949" cy="1086915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B3A9EC66-29C5-5A61-C421-3BD47C106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725" y="1353608"/>
            <a:ext cx="971550" cy="361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3" descr="텍스트, 다른, 다양한, 물품이(가) 표시된 사진&#10;&#10;자동 생성된 설명">
            <a:extLst>
              <a:ext uri="{FF2B5EF4-FFF2-40B4-BE49-F238E27FC236}">
                <a16:creationId xmlns:a16="http://schemas.microsoft.com/office/drawing/2014/main" id="{3F4D5022-AAAF-B96E-5FE8-26406161A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066" y="2521718"/>
            <a:ext cx="5336116" cy="389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13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190</cp:revision>
  <dcterms:created xsi:type="dcterms:W3CDTF">2022-08-28T11:38:52Z</dcterms:created>
  <dcterms:modified xsi:type="dcterms:W3CDTF">2022-08-28T12:20:48Z</dcterms:modified>
</cp:coreProperties>
</file>